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60" r:id="rId5"/>
    <p:sldId id="261" r:id="rId6"/>
    <p:sldId id="272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s Visser" initials="L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0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218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591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3421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934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087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4692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5296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316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937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995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849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053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870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28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7583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5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110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3654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7173" y="255701"/>
            <a:ext cx="9440034" cy="872060"/>
          </a:xfrm>
        </p:spPr>
        <p:txBody>
          <a:bodyPr>
            <a:normAutofit fontScale="90000"/>
          </a:bodyPr>
          <a:lstStyle/>
          <a:p>
            <a:r>
              <a:rPr lang="nl-BE" dirty="0" err="1"/>
              <a:t>Geometry</a:t>
            </a:r>
            <a:r>
              <a:rPr lang="nl-BE" dirty="0"/>
              <a:t> Wars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050" name="Picture 2" descr="https://i.gyazo.com/c15edfefcd8294ddb158a02989fb0b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90" y="1300132"/>
            <a:ext cx="7882000" cy="45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0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 &amp; Uitgaven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099" name="Picture 3" descr="D:\Documents\ShareX\Screenshots\2017-01\EXCEL_2017-01-29_18-14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21" y="1732449"/>
            <a:ext cx="8974310" cy="408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12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Marketing</a:t>
            </a:r>
          </a:p>
        </p:txBody>
      </p:sp>
      <p:pic>
        <p:nvPicPr>
          <p:cNvPr id="1028" name="Picture 4" descr="Afbeeldingsresultaat voor youtube logo transpar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61" y="3482266"/>
            <a:ext cx="2455836" cy="106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twitch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36" y="5112272"/>
            <a:ext cx="1512261" cy="11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gaming magazi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39" y="1983340"/>
            <a:ext cx="2212016" cy="312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fbeeldingsresultaat voor reddi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53" y="1831906"/>
            <a:ext cx="1351113" cy="158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fbeeldingsresultaat voor itch.io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096" y="2364470"/>
            <a:ext cx="2141757" cy="6561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1040" name="Picture 16" descr="http://vghangover.com/wp-content/uploads/2011/08/PAXyouareher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64" y="3805058"/>
            <a:ext cx="3921643" cy="26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755009" y="1831906"/>
            <a:ext cx="252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 - </a:t>
            </a:r>
            <a:r>
              <a:rPr lang="nl-BE" sz="2400" dirty="0" err="1"/>
              <a:t>Gain</a:t>
            </a:r>
            <a:r>
              <a:rPr lang="nl-BE" sz="2400" dirty="0"/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118425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Marketing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755009" y="1831906"/>
            <a:ext cx="252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 - </a:t>
            </a:r>
            <a:r>
              <a:rPr lang="nl-BE" sz="2400" dirty="0" err="1"/>
              <a:t>Maintain</a:t>
            </a:r>
            <a:r>
              <a:rPr lang="nl-BE" sz="2400" dirty="0"/>
              <a:t> users</a:t>
            </a:r>
          </a:p>
        </p:txBody>
      </p:sp>
      <p:pic>
        <p:nvPicPr>
          <p:cNvPr id="2050" name="Picture 2" descr="https://i.gyazo.com/9450e2ff0bbe04a96f16b14094afa1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58" y="2989510"/>
            <a:ext cx="3629761" cy="3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Afbeeldingsresultaat voor twit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056" name="Picture 8" descr="Afbeeldingsresultaat voo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30" y="3580792"/>
            <a:ext cx="1990595" cy="16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843" y="3795808"/>
            <a:ext cx="1665708" cy="16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0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Toekomst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Microtransactions</a:t>
            </a:r>
            <a:endParaRPr lang="nl-BE" dirty="0"/>
          </a:p>
          <a:p>
            <a:r>
              <a:rPr lang="nl-BE" dirty="0"/>
              <a:t>Nieuwe game-modes</a:t>
            </a:r>
          </a:p>
          <a:p>
            <a:r>
              <a:rPr lang="nl-BE" dirty="0"/>
              <a:t>Nieuwe streefdoelen voor de gebruiker (</a:t>
            </a:r>
            <a:r>
              <a:rPr lang="nl-BE" dirty="0" err="1"/>
              <a:t>achievements</a:t>
            </a:r>
            <a:r>
              <a:rPr lang="nl-BE" dirty="0"/>
              <a:t>, </a:t>
            </a:r>
            <a:r>
              <a:rPr lang="nl-BE" dirty="0" err="1"/>
              <a:t>emblems</a:t>
            </a:r>
            <a:r>
              <a:rPr lang="nl-BE" dirty="0"/>
              <a:t>, …)</a:t>
            </a:r>
          </a:p>
          <a:p>
            <a:r>
              <a:rPr lang="nl-BE" dirty="0"/>
              <a:t>…</a:t>
            </a:r>
          </a:p>
        </p:txBody>
      </p:sp>
      <p:pic>
        <p:nvPicPr>
          <p:cNvPr id="3080" name="Picture 8" descr="https://i.gyazo.com/92f1abdad3276772e825cdd305f4f4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36" y="4445107"/>
            <a:ext cx="3781425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29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749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Inhoud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sz="2400" dirty="0"/>
              <a:t>Introductie</a:t>
            </a:r>
          </a:p>
          <a:p>
            <a:r>
              <a:rPr lang="nl-BE" sz="2400" dirty="0"/>
              <a:t>Demonstratie</a:t>
            </a:r>
          </a:p>
          <a:p>
            <a:r>
              <a:rPr lang="nl-BE" sz="2400" dirty="0"/>
              <a:t>Onze focus</a:t>
            </a:r>
          </a:p>
          <a:p>
            <a:r>
              <a:rPr lang="nl-BE" sz="2400" dirty="0"/>
              <a:t>Clans &amp; Wars</a:t>
            </a:r>
          </a:p>
          <a:p>
            <a:r>
              <a:rPr lang="nl-BE" sz="2400" dirty="0" smtClean="0"/>
              <a:t>Inkomsten &amp; Uitgaven</a:t>
            </a:r>
            <a:endParaRPr lang="nl-BE" sz="2400" dirty="0"/>
          </a:p>
          <a:p>
            <a:r>
              <a:rPr lang="nl-BE" sz="2400" dirty="0"/>
              <a:t>Marketing</a:t>
            </a:r>
          </a:p>
          <a:p>
            <a:r>
              <a:rPr lang="nl-BE" sz="2400" dirty="0"/>
              <a:t>Toekomst</a:t>
            </a:r>
          </a:p>
          <a:p>
            <a:r>
              <a:rPr lang="nl-BE" sz="2400" dirty="0"/>
              <a:t>Trailer</a:t>
            </a:r>
          </a:p>
          <a:p>
            <a:pPr marL="3690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899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Introductie</a:t>
            </a:r>
          </a:p>
        </p:txBody>
      </p:sp>
      <p:pic>
        <p:nvPicPr>
          <p:cNvPr id="1026" name="Picture 2" descr="Matthias Carlier&#10;" title="Matthias Car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7" y="2135828"/>
            <a:ext cx="2544989" cy="24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913795" y="4541520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Matthias Carlier</a:t>
            </a:r>
          </a:p>
        </p:txBody>
      </p:sp>
      <p:pic>
        <p:nvPicPr>
          <p:cNvPr id="1028" name="Picture 4" descr="https://i.gyazo.com/8b512d9d38cb0f21af105cdc068be3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16" y="2135828"/>
            <a:ext cx="2285408" cy="24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713172" y="45415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Laurens Visser</a:t>
            </a:r>
          </a:p>
        </p:txBody>
      </p:sp>
      <p:pic>
        <p:nvPicPr>
          <p:cNvPr id="1032" name="Picture 8" descr="https://i.gyazo.com/7423fdeadeb159754b3be447ddb7c0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24" y="2135828"/>
            <a:ext cx="2642672" cy="239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6497637" y="4514612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Renzie</a:t>
            </a:r>
            <a:r>
              <a:rPr lang="nl-BE" dirty="0"/>
              <a:t> </a:t>
            </a:r>
            <a:r>
              <a:rPr lang="nl-BE" dirty="0" err="1"/>
              <a:t>Omaña</a:t>
            </a:r>
            <a:endParaRPr lang="nl-BE" dirty="0"/>
          </a:p>
        </p:txBody>
      </p:sp>
      <p:pic>
        <p:nvPicPr>
          <p:cNvPr id="1034" name="Picture 10" descr="https://i.gyazo.com/80774939638b6b57671c2d0b68e22a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596" y="2135827"/>
            <a:ext cx="2597050" cy="239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9652112" y="4526312"/>
            <a:ext cx="141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Yentl </a:t>
            </a:r>
            <a:r>
              <a:rPr lang="nl-BE" dirty="0" err="1"/>
              <a:t>Volcke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257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Onze focus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3756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Clans &amp; Wars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43" y="1580050"/>
            <a:ext cx="8315666" cy="4680000"/>
          </a:xfrm>
        </p:spPr>
      </p:pic>
    </p:spTree>
    <p:extLst>
      <p:ext uri="{BB962C8B-B14F-4D97-AF65-F5344CB8AC3E}">
        <p14:creationId xmlns:p14="http://schemas.microsoft.com/office/powerpoint/2010/main" val="3356411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Clans &amp; Wars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00" y="1580050"/>
            <a:ext cx="8326752" cy="4680000"/>
          </a:xfrm>
        </p:spPr>
      </p:pic>
    </p:spTree>
    <p:extLst>
      <p:ext uri="{BB962C8B-B14F-4D97-AF65-F5344CB8AC3E}">
        <p14:creationId xmlns:p14="http://schemas.microsoft.com/office/powerpoint/2010/main" val="371040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 &amp; Uitgaven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D:\Documents\ShareX\Screenshots\2017-01\EXCEL_2017-01-29_18-08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740129"/>
            <a:ext cx="9503229" cy="40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5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 &amp; Uitgaven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050" name="Picture 2" descr="D:\Documents\ShareX\Screenshots\2017-01\EXCEL_2017-01-29_18-09-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18" y="1746704"/>
            <a:ext cx="5082722" cy="40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19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 &amp; Uitgaven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 descr="D:\Documents\ShareX\Screenshots\2017-01\EXCEL_2017-01-29_18-10-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13" y="1951491"/>
            <a:ext cx="5381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ocuments\ShareX\Screenshots\2017-01\EXCEL_2017-01-29_18-11-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12" y="3681640"/>
            <a:ext cx="53816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ocuments\ShareX\Screenshots\2017-01\EXCEL_2017-01-29_18-12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3" y="1951491"/>
            <a:ext cx="29337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Documents\ShareX\Screenshots\2017-01\EXCEL_2017-01-29_18-12-4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95" y="4067402"/>
            <a:ext cx="35718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016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TotalTime>83</TotalTime>
  <Words>72</Words>
  <Application>Microsoft Office PowerPoint</Application>
  <PresentationFormat>Custom</PresentationFormat>
  <Paragraphs>32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Leisteen</vt:lpstr>
      <vt:lpstr>Geometry Wars</vt:lpstr>
      <vt:lpstr>Inhoud </vt:lpstr>
      <vt:lpstr>Introductie</vt:lpstr>
      <vt:lpstr>Onze focus</vt:lpstr>
      <vt:lpstr>Clans &amp; Wars</vt:lpstr>
      <vt:lpstr>Clans &amp; Wars</vt:lpstr>
      <vt:lpstr>Inkomsten &amp; Uitgaven</vt:lpstr>
      <vt:lpstr>Inkomsten &amp; Uitgaven</vt:lpstr>
      <vt:lpstr>Inkomsten &amp; Uitgaven</vt:lpstr>
      <vt:lpstr>Inkomsten &amp; Uitgaven</vt:lpstr>
      <vt:lpstr>Marketing</vt:lpstr>
      <vt:lpstr>Marketing</vt:lpstr>
      <vt:lpstr>Toekomst</vt:lpstr>
      <vt:lpstr>Trailer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Wars</dc:title>
  <dc:creator>Laurens Visser</dc:creator>
  <cp:lastModifiedBy>Yentl</cp:lastModifiedBy>
  <cp:revision>13</cp:revision>
  <dcterms:created xsi:type="dcterms:W3CDTF">2017-01-27T18:59:30Z</dcterms:created>
  <dcterms:modified xsi:type="dcterms:W3CDTF">2017-01-30T00:45:25Z</dcterms:modified>
</cp:coreProperties>
</file>